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76" r:id="rId4"/>
    <p:sldId id="282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obloha, exteriér, směr&#10;&#10;Popis byl vytvořen automaticky">
            <a:extLst>
              <a:ext uri="{FF2B5EF4-FFF2-40B4-BE49-F238E27FC236}">
                <a16:creationId xmlns:a16="http://schemas.microsoft.com/office/drawing/2014/main" id="{5D2D9038-E0BF-40BD-8A38-7B8C1E3D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758E0B-C6E5-44B7-80C6-FFCACA5D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obloha, exteriér, směr&#10;&#10;Popis byl vytvořen automaticky">
            <a:extLst>
              <a:ext uri="{FF2B5EF4-FFF2-40B4-BE49-F238E27FC236}">
                <a16:creationId xmlns:a16="http://schemas.microsoft.com/office/drawing/2014/main" id="{5D2D9038-E0BF-40BD-8A38-7B8C1E3D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758E0B-C6E5-44B7-80C6-FFCACA5D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30593E-C27E-41A2-A3ED-B81A0086E949}"/>
              </a:ext>
            </a:extLst>
          </p:cNvPr>
          <p:cNvSpPr txBox="1"/>
          <p:nvPr/>
        </p:nvSpPr>
        <p:spPr>
          <a:xfrm>
            <a:off x="1540042" y="1179873"/>
            <a:ext cx="911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 zámku Frýdlant k zámku </a:t>
            </a:r>
            <a:r>
              <a:rPr lang="cs-CZ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Czocha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61BEC3-AE68-49AA-BBD4-A488F965C911}"/>
              </a:ext>
            </a:extLst>
          </p:cNvPr>
          <p:cNvSpPr txBox="1"/>
          <p:nvPr/>
        </p:nvSpPr>
        <p:spPr>
          <a:xfrm>
            <a:off x="5187738" y="2320815"/>
            <a:ext cx="181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FF8C92-004E-42CE-9123-498FCF4E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0" y="3658486"/>
            <a:ext cx="708142" cy="47218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BEA90C2-1DF3-40B0-A972-B6597A374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40" y="3658485"/>
            <a:ext cx="709571" cy="47218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29AEE81-FD8C-48F7-A342-7DF79F4A1FE7}"/>
              </a:ext>
            </a:extLst>
          </p:cNvPr>
          <p:cNvSpPr txBox="1"/>
          <p:nvPr/>
        </p:nvSpPr>
        <p:spPr>
          <a:xfrm>
            <a:off x="314793" y="4345601"/>
            <a:ext cx="476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Krajská správa silnic Libereckého kraje,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p.o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9385FC7-787E-4E8B-BAB8-0F7596AE8E75}"/>
              </a:ext>
            </a:extLst>
          </p:cNvPr>
          <p:cNvSpPr txBox="1"/>
          <p:nvPr/>
        </p:nvSpPr>
        <p:spPr>
          <a:xfrm>
            <a:off x="7749915" y="4345601"/>
            <a:ext cx="431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Województwo Dolnośląskie / Dolnośląska Służba Dróg i Kolei we Wrocławiu 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09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obloha, exteriér, směr&#10;&#10;Popis byl vytvořen automaticky">
            <a:extLst>
              <a:ext uri="{FF2B5EF4-FFF2-40B4-BE49-F238E27FC236}">
                <a16:creationId xmlns:a16="http://schemas.microsoft.com/office/drawing/2014/main" id="{5D2D9038-E0BF-40BD-8A38-7B8C1E3D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758E0B-C6E5-44B7-80C6-FFCACA5D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scéna, tráva, směr, obloha&#10;&#10;Popis byl vytvořen automaticky">
            <a:extLst>
              <a:ext uri="{FF2B5EF4-FFF2-40B4-BE49-F238E27FC236}">
                <a16:creationId xmlns:a16="http://schemas.microsoft.com/office/drawing/2014/main" id="{A1AE76DD-E675-4727-BE6F-0BF061CF9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3"/>
          <a:stretch/>
        </p:blipFill>
        <p:spPr>
          <a:xfrm>
            <a:off x="313444" y="400857"/>
            <a:ext cx="11565112" cy="48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obloha, exteriér, směr&#10;&#10;Popis byl vytvořen automaticky">
            <a:extLst>
              <a:ext uri="{FF2B5EF4-FFF2-40B4-BE49-F238E27FC236}">
                <a16:creationId xmlns:a16="http://schemas.microsoft.com/office/drawing/2014/main" id="{5D2D9038-E0BF-40BD-8A38-7B8C1E3D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758E0B-C6E5-44B7-80C6-FFCACA5D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7" name="Obrázek 6" descr="Obsah obrázku strom, exteriér, obloha, tráva&#10;&#10;Popis byl vytvořen automaticky">
            <a:extLst>
              <a:ext uri="{FF2B5EF4-FFF2-40B4-BE49-F238E27FC236}">
                <a16:creationId xmlns:a16="http://schemas.microsoft.com/office/drawing/2014/main" id="{DBAC7A37-931A-4028-98B5-D84FDD311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00" y="150394"/>
            <a:ext cx="7256199" cy="54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obloha, exteriér, směr&#10;&#10;Popis byl vytvořen automaticky">
            <a:extLst>
              <a:ext uri="{FF2B5EF4-FFF2-40B4-BE49-F238E27FC236}">
                <a16:creationId xmlns:a16="http://schemas.microsoft.com/office/drawing/2014/main" id="{5D2D9038-E0BF-40BD-8A38-7B8C1E3D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758E0B-C6E5-44B7-80C6-FFCACA5D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1026" name="Picture 2" descr="Od zámku Frýdlant k zámku Czocha mohou řidiči cestovat po nových silnicích  - FRÝDLANTSKO">
            <a:extLst>
              <a:ext uri="{FF2B5EF4-FFF2-40B4-BE49-F238E27FC236}">
                <a16:creationId xmlns:a16="http://schemas.microsoft.com/office/drawing/2014/main" id="{588D2E64-3016-4CBF-9F7C-82B6D167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89" y="44313"/>
            <a:ext cx="8479366" cy="56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, obloha, exteriér, směr&#10;&#10;Popis byl vytvořen automaticky">
            <a:extLst>
              <a:ext uri="{FF2B5EF4-FFF2-40B4-BE49-F238E27FC236}">
                <a16:creationId xmlns:a16="http://schemas.microsoft.com/office/drawing/2014/main" id="{5D2D9038-E0BF-40BD-8A38-7B8C1E3D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758E0B-C6E5-44B7-80C6-FFCACA5D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3B403D6-33AD-4207-9782-1CC14528DA68}"/>
              </a:ext>
            </a:extLst>
          </p:cNvPr>
          <p:cNvSpPr txBox="1"/>
          <p:nvPr/>
        </p:nvSpPr>
        <p:spPr>
          <a:xfrm>
            <a:off x="2381553" y="1600145"/>
            <a:ext cx="74288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65 km zrekonstruovaných silnic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 informačních panelů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propojené památky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nový informačně navigační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6058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81</Words>
  <Application>Microsoft Office PowerPoint</Application>
  <PresentationFormat>Širokoúhlá obrazovka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2022-03-17T09:58:40Z</dcterms:modified>
</cp:coreProperties>
</file>